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4" r:id="rId5"/>
    <p:sldId id="263" r:id="rId6"/>
    <p:sldId id="262" r:id="rId7"/>
    <p:sldId id="260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540"/>
    <a:srgbClr val="5D6F7B"/>
    <a:srgbClr val="2A3539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088" y="-10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8318" y="-75756"/>
            <a:ext cx="8631887" cy="1828647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3" y="486137"/>
            <a:ext cx="1981225" cy="71819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877304" y="1250068"/>
            <a:ext cx="8582275" cy="0"/>
          </a:xfrm>
          <a:prstGeom prst="line">
            <a:avLst/>
          </a:prstGeom>
          <a:ln>
            <a:solidFill>
              <a:srgbClr val="8DC6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483393" y="1577975"/>
            <a:ext cx="11222038" cy="4761645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D6F7B"/>
                </a:solidFill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/>
              </a:defRPr>
            </a:lvl1pPr>
            <a:lvl2pPr>
              <a:defRPr sz="2000">
                <a:latin typeface="Helvetica Neue"/>
              </a:defRPr>
            </a:lvl2pPr>
            <a:lvl3pPr>
              <a:defRPr sz="1800">
                <a:latin typeface="Helvetica Neue"/>
              </a:defRPr>
            </a:lvl3pPr>
            <a:lvl4pPr>
              <a:defRPr sz="1600">
                <a:latin typeface="Helvetica Neue"/>
              </a:defRPr>
            </a:lvl4pPr>
            <a:lvl5pPr>
              <a:defRPr sz="1600">
                <a:latin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D6F7B"/>
                </a:solidFill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/>
              </a:defRPr>
            </a:lvl1pPr>
            <a:lvl2pPr>
              <a:defRPr sz="2000">
                <a:latin typeface="Helvetica Neue"/>
              </a:defRPr>
            </a:lvl2pPr>
            <a:lvl3pPr>
              <a:defRPr sz="1800">
                <a:latin typeface="Helvetica Neue"/>
              </a:defRPr>
            </a:lvl3pPr>
            <a:lvl4pPr>
              <a:defRPr sz="1600">
                <a:latin typeface="Helvetica Neue"/>
              </a:defRPr>
            </a:lvl4pPr>
            <a:lvl5pPr>
              <a:defRPr sz="1600">
                <a:latin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EB83040-8CEC-F049-98A0-FA86C849364A}" type="datetimeFigureOut">
              <a:rPr lang="en-US" smtClean="0"/>
              <a:t>28/01/2016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D3FEC1E8-5FF8-3B42-8D10-44F8BA4D7C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2"/>
          <p:cNvSpPr>
            <a:spLocks noGrp="1"/>
          </p:cNvSpPr>
          <p:nvPr>
            <p:ph type="title"/>
          </p:nvPr>
        </p:nvSpPr>
        <p:spPr>
          <a:xfrm>
            <a:off x="609441" y="535741"/>
            <a:ext cx="8631887" cy="1141376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6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389094" y="4901052"/>
            <a:ext cx="7313295" cy="466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D6F7B"/>
                </a:solidFill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10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l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2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748318" y="5118645"/>
            <a:ext cx="8631887" cy="1828647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7304" y="6444469"/>
            <a:ext cx="8582275" cy="0"/>
          </a:xfrm>
          <a:prstGeom prst="line">
            <a:avLst/>
          </a:prstGeom>
          <a:ln>
            <a:solidFill>
              <a:srgbClr val="8DC6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483393" y="0"/>
            <a:ext cx="11222038" cy="5426873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Drag picture to placeholder or click icon to add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3" y="5666749"/>
            <a:ext cx="1981225" cy="7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777069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778469" y="2206105"/>
            <a:ext cx="8631887" cy="1828647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68811" y="3621226"/>
            <a:ext cx="7451203" cy="0"/>
          </a:xfrm>
          <a:prstGeom prst="line">
            <a:avLst/>
          </a:prstGeom>
          <a:ln>
            <a:solidFill>
              <a:srgbClr val="8DC6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95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87730" y="-39684"/>
            <a:ext cx="12590655" cy="6974574"/>
          </a:xfrm>
          <a:prstGeom prst="rect">
            <a:avLst/>
          </a:prstGeom>
          <a:solidFill>
            <a:srgbClr val="8CC5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777069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778469" y="2206105"/>
            <a:ext cx="8631887" cy="1828647"/>
          </a:xfrm>
        </p:spPr>
        <p:txBody>
          <a:bodyPr>
            <a:normAutofit/>
          </a:bodyPr>
          <a:lstStyle>
            <a:lvl1pPr algn="ctr">
              <a:lnSpc>
                <a:spcPts val="3600"/>
              </a:lnSpc>
              <a:defRPr sz="4400" b="1" i="0" spc="-100">
                <a:solidFill>
                  <a:schemeClr val="bg1"/>
                </a:solidFill>
                <a:latin typeface="Helvetica Neue"/>
              </a:defRPr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368811" y="3621226"/>
            <a:ext cx="74512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56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latin typeface="Helvetica Neue"/>
                <a:cs typeface="Helvetica Neue"/>
              </a:defRPr>
            </a:lvl1pPr>
            <a:lvl2pPr>
              <a:defRPr sz="2800">
                <a:latin typeface="Helvetica Neue"/>
              </a:defRPr>
            </a:lvl2pPr>
          </a:lstStyle>
          <a:p>
            <a:pPr lvl="0"/>
            <a:r>
              <a:rPr lang="ga-IE" dirty="0" smtClean="0"/>
              <a:t>Click to Edit. We suggest using no more than 3 short bullet points per slide to insure the best legibility for your presentation.</a:t>
            </a: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609441" y="535741"/>
            <a:ext cx="8631887" cy="1141376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4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2" y="1600201"/>
            <a:ext cx="6921140" cy="478902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Helvetica Neue"/>
                <a:cs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ga-IE" dirty="0" smtClean="0"/>
              <a:t>Click to Edit. We suggest using no more than 3 short bullet points per slide to insure the best legibility for your presentation.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609441" y="535741"/>
            <a:ext cx="8631887" cy="1141376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748858" y="1600200"/>
            <a:ext cx="3800205" cy="4789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ga-I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7659" y="1600201"/>
            <a:ext cx="6921140" cy="478902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latin typeface="Helvetica Neue"/>
                <a:cs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ga-IE" dirty="0" smtClean="0"/>
              <a:t>Click to Edit. We suggest using no more than 3 short bullet points per slide to insure the best legibility for your presentation.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609441" y="535741"/>
            <a:ext cx="8631887" cy="1141376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4400" b="1" i="0" spc="-100">
                <a:solidFill>
                  <a:srgbClr val="5D6F7B"/>
                </a:solidFill>
                <a:latin typeface="Helvetica Neue"/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441" y="1600200"/>
            <a:ext cx="3800205" cy="47890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ga-I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Key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47267" y="2182657"/>
            <a:ext cx="7694290" cy="2712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 i="1" baseline="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“You can use this slide for a supporting quote, to give the definition of something or emphazise a key point in your presentation”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7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0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3" r:id="rId4"/>
    <p:sldLayoutId id="2147483650" r:id="rId5"/>
    <p:sldLayoutId id="2147483651" r:id="rId6"/>
    <p:sldLayoutId id="2147483661" r:id="rId7"/>
    <p:sldLayoutId id="2147483664" r:id="rId8"/>
    <p:sldLayoutId id="2147483652" r:id="rId9"/>
    <p:sldLayoutId id="2147483653" r:id="rId10"/>
    <p:sldLayoutId id="2147483657" r:id="rId11"/>
    <p:sldLayoutId id="214748366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Placeholder 11" descr="_24O4140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1" b="13721"/>
          <a:stretch/>
        </p:blipFill>
        <p:spPr/>
      </p:pic>
    </p:spTree>
    <p:extLst>
      <p:ext uri="{BB962C8B-B14F-4D97-AF65-F5344CB8AC3E}">
        <p14:creationId xmlns:p14="http://schemas.microsoft.com/office/powerpoint/2010/main" val="7407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8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257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12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A-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SHA-Presentation-Template.potx</Template>
  <TotalTime>147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SHA-Presentation-Template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Padraig</dc:creator>
  <cp:lastModifiedBy>Padraig</cp:lastModifiedBy>
  <cp:revision>30</cp:revision>
  <dcterms:created xsi:type="dcterms:W3CDTF">2014-10-07T14:52:40Z</dcterms:created>
  <dcterms:modified xsi:type="dcterms:W3CDTF">2016-01-28T10:42:05Z</dcterms:modified>
</cp:coreProperties>
</file>