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177E-65F9-4B01-9E1A-54D77AEF7E83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E65-947E-4056-835A-5461432D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7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177E-65F9-4B01-9E1A-54D77AEF7E83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E65-947E-4056-835A-5461432D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6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177E-65F9-4B01-9E1A-54D77AEF7E83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E65-947E-4056-835A-5461432D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07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177E-65F9-4B01-9E1A-54D77AEF7E83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E65-947E-4056-835A-5461432D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7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177E-65F9-4B01-9E1A-54D77AEF7E83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E65-947E-4056-835A-5461432D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3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177E-65F9-4B01-9E1A-54D77AEF7E83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E65-947E-4056-835A-5461432D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2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177E-65F9-4B01-9E1A-54D77AEF7E83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E65-947E-4056-835A-5461432D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89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177E-65F9-4B01-9E1A-54D77AEF7E83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E65-947E-4056-835A-5461432D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0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177E-65F9-4B01-9E1A-54D77AEF7E83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E65-947E-4056-835A-5461432D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29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177E-65F9-4B01-9E1A-54D77AEF7E83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E65-947E-4056-835A-5461432D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177E-65F9-4B01-9E1A-54D77AEF7E83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7E65-947E-4056-835A-5461432D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19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177E-65F9-4B01-9E1A-54D77AEF7E83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17E65-947E-4056-835A-5461432D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404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478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55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16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02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95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75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19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560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89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30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073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564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186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706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438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534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400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957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293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154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78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697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617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542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962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403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569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231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46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1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56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83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35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39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271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Page</dc:creator>
  <cp:lastModifiedBy>Matt Page</cp:lastModifiedBy>
  <cp:revision>1</cp:revision>
  <dcterms:created xsi:type="dcterms:W3CDTF">2014-08-20T15:54:06Z</dcterms:created>
  <dcterms:modified xsi:type="dcterms:W3CDTF">2014-08-20T15:55:15Z</dcterms:modified>
</cp:coreProperties>
</file>