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9144000" cy="5143500" type="screen16x9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4" d="100"/>
          <a:sy n="94" d="100"/>
        </p:scale>
        <p:origin x="-61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F9CC-B025-48C6-AD6F-459AF6C36B32}" type="datetimeFigureOut">
              <a:rPr lang="en-GB" smtClean="0"/>
              <a:t>20/08/2014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463-03AA-4EC8-A42C-FDB8A1343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8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F9CC-B025-48C6-AD6F-459AF6C36B32}" type="datetimeFigureOut">
              <a:rPr lang="en-GB" smtClean="0"/>
              <a:t>20/08/2014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463-03AA-4EC8-A42C-FDB8A1343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89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F9CC-B025-48C6-AD6F-459AF6C36B32}" type="datetimeFigureOut">
              <a:rPr lang="en-GB" smtClean="0"/>
              <a:t>20/08/2014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463-03AA-4EC8-A42C-FDB8A1343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41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F9CC-B025-48C6-AD6F-459AF6C36B32}" type="datetimeFigureOut">
              <a:rPr lang="en-GB" smtClean="0"/>
              <a:t>20/08/2014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463-03AA-4EC8-A42C-FDB8A1343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63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F9CC-B025-48C6-AD6F-459AF6C36B32}" type="datetimeFigureOut">
              <a:rPr lang="en-GB" smtClean="0"/>
              <a:t>20/08/2014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463-03AA-4EC8-A42C-FDB8A1343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99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F9CC-B025-48C6-AD6F-459AF6C36B32}" type="datetimeFigureOut">
              <a:rPr lang="en-GB" smtClean="0"/>
              <a:t>20/08/2014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463-03AA-4EC8-A42C-FDB8A1343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73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F9CC-B025-48C6-AD6F-459AF6C36B32}" type="datetimeFigureOut">
              <a:rPr lang="en-GB" smtClean="0"/>
              <a:t>20/08/2014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463-03AA-4EC8-A42C-FDB8A1343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33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F9CC-B025-48C6-AD6F-459AF6C36B32}" type="datetimeFigureOut">
              <a:rPr lang="en-GB" smtClean="0"/>
              <a:t>20/08/2014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463-03AA-4EC8-A42C-FDB8A1343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44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F9CC-B025-48C6-AD6F-459AF6C36B32}" type="datetimeFigureOut">
              <a:rPr lang="en-GB" smtClean="0"/>
              <a:t>20/08/2014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463-03AA-4EC8-A42C-FDB8A1343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07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F9CC-B025-48C6-AD6F-459AF6C36B32}" type="datetimeFigureOut">
              <a:rPr lang="en-GB" smtClean="0"/>
              <a:t>20/08/2014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463-03AA-4EC8-A42C-FDB8A1343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2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F9CC-B025-48C6-AD6F-459AF6C36B32}" type="datetimeFigureOut">
              <a:rPr lang="en-GB" smtClean="0"/>
              <a:t>20/08/2014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463-03AA-4EC8-A42C-FDB8A1343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80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DF9CC-B025-48C6-AD6F-459AF6C36B32}" type="datetimeFigureOut">
              <a:rPr lang="en-GB" smtClean="0"/>
              <a:t>20/08/2014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78463-03AA-4EC8-A42C-FDB8A1343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146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84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974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356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161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240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061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631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658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374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025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54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085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804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5007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094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411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389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643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1499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372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307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00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92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210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921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392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165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7617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9948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18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937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94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437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945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445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Page</dc:creator>
  <cp:lastModifiedBy>Matt Page</cp:lastModifiedBy>
  <cp:revision>1</cp:revision>
  <dcterms:created xsi:type="dcterms:W3CDTF">2014-08-20T15:59:57Z</dcterms:created>
  <dcterms:modified xsi:type="dcterms:W3CDTF">2014-08-20T16:00:54Z</dcterms:modified>
</cp:coreProperties>
</file>